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209-A5A8-4A20-ADF6-B4DB6D9B4D9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1882-9F59-47C0-A3C8-8350D6BBF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209-A5A8-4A20-ADF6-B4DB6D9B4D9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1882-9F59-47C0-A3C8-8350D6BBF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209-A5A8-4A20-ADF6-B4DB6D9B4D9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1882-9F59-47C0-A3C8-8350D6BBF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209-A5A8-4A20-ADF6-B4DB6D9B4D9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1882-9F59-47C0-A3C8-8350D6BBF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209-A5A8-4A20-ADF6-B4DB6D9B4D9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1882-9F59-47C0-A3C8-8350D6BBF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209-A5A8-4A20-ADF6-B4DB6D9B4D9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1882-9F59-47C0-A3C8-8350D6BBF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209-A5A8-4A20-ADF6-B4DB6D9B4D9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1882-9F59-47C0-A3C8-8350D6BBF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209-A5A8-4A20-ADF6-B4DB6D9B4D9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1882-9F59-47C0-A3C8-8350D6BBF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209-A5A8-4A20-ADF6-B4DB6D9B4D9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1882-9F59-47C0-A3C8-8350D6BBF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209-A5A8-4A20-ADF6-B4DB6D9B4D9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1882-9F59-47C0-A3C8-8350D6BBF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209-A5A8-4A20-ADF6-B4DB6D9B4D9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1882-9F59-47C0-A3C8-8350D6BBF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C4209-A5A8-4A20-ADF6-B4DB6D9B4D9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11882-9F59-47C0-A3C8-8350D6BBF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-paintings-notdrowning-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989" y="1447800"/>
            <a:ext cx="4814011" cy="3657600"/>
          </a:xfrm>
          <a:prstGeom prst="rect">
            <a:avLst/>
          </a:prstGeom>
        </p:spPr>
      </p:pic>
      <p:pic>
        <p:nvPicPr>
          <p:cNvPr id="5" name="Picture 4" descr="381942_125989107513227_100003064156900_122316_207380905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1"/>
            <a:ext cx="45720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4304" y="5257800"/>
            <a:ext cx="23615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Crystal</a:t>
            </a:r>
          </a:p>
          <a:p>
            <a:pPr algn="ctr"/>
            <a:r>
              <a:rPr lang="en-US" sz="2400" dirty="0" smtClean="0"/>
              <a:t>Acrylic</a:t>
            </a:r>
          </a:p>
          <a:p>
            <a:pPr algn="ctr"/>
            <a:r>
              <a:rPr lang="en-US" sz="2400" dirty="0" smtClean="0"/>
              <a:t>30.5cm x 45.7 cm</a:t>
            </a:r>
          </a:p>
          <a:p>
            <a:pPr algn="ctr"/>
            <a:r>
              <a:rPr lang="en-US" sz="2400" dirty="0" smtClean="0"/>
              <a:t>September 2011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4864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Keith </a:t>
            </a:r>
            <a:r>
              <a:rPr lang="en-US" sz="3200" dirty="0" err="1" smtClean="0"/>
              <a:t>Garrow</a:t>
            </a:r>
            <a:endParaRPr lang="en-US" sz="3200" dirty="0" smtClean="0"/>
          </a:p>
          <a:p>
            <a:pPr algn="ctr"/>
            <a:r>
              <a:rPr lang="en-US" sz="3200" dirty="0" smtClean="0"/>
              <a:t>Not Drowning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2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81000"/>
            <a:ext cx="3505200" cy="5047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473005"/>
            <a:ext cx="25058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Sacred Vessel</a:t>
            </a:r>
          </a:p>
          <a:p>
            <a:pPr algn="ctr"/>
            <a:r>
              <a:rPr lang="en-US" sz="2800" dirty="0" smtClean="0"/>
              <a:t>Acrylic on Clay</a:t>
            </a:r>
          </a:p>
          <a:p>
            <a:pPr algn="ctr"/>
            <a:r>
              <a:rPr lang="en-US" sz="2800" dirty="0" smtClean="0"/>
              <a:t>December 2011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638800"/>
            <a:ext cx="33838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Yoruba Tribe Pottery</a:t>
            </a:r>
          </a:p>
          <a:p>
            <a:pPr algn="ctr"/>
            <a:r>
              <a:rPr lang="en-US" sz="2800" dirty="0" smtClean="0"/>
              <a:t>Untitled</a:t>
            </a:r>
          </a:p>
          <a:p>
            <a:endParaRPr lang="en-US" sz="3200" dirty="0"/>
          </a:p>
        </p:txBody>
      </p:sp>
      <p:pic>
        <p:nvPicPr>
          <p:cNvPr id="9" name="Picture 8" descr="575357_213920098720127_100003064156900_333703_99165422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838200"/>
            <a:ext cx="3276600" cy="4530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noprin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95800" cy="5355996"/>
          </a:xfrm>
          <a:prstGeom prst="rect">
            <a:avLst/>
          </a:prstGeom>
        </p:spPr>
      </p:pic>
      <p:pic>
        <p:nvPicPr>
          <p:cNvPr id="6" name="Picture 5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0"/>
            <a:ext cx="4267200" cy="2527300"/>
          </a:xfrm>
          <a:prstGeom prst="rect">
            <a:avLst/>
          </a:prstGeom>
        </p:spPr>
      </p:pic>
      <p:pic>
        <p:nvPicPr>
          <p:cNvPr id="7" name="Picture 6" descr="clockworkOrange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9716" y="2057400"/>
            <a:ext cx="3224284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334000"/>
            <a:ext cx="24304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Block Print</a:t>
            </a:r>
          </a:p>
          <a:p>
            <a:pPr algn="ctr"/>
            <a:r>
              <a:rPr lang="en-US" sz="2400" dirty="0" smtClean="0"/>
              <a:t>Ink on paper</a:t>
            </a:r>
          </a:p>
          <a:p>
            <a:pPr algn="ctr"/>
            <a:r>
              <a:rPr lang="en-US" sz="2400" dirty="0" smtClean="0"/>
              <a:t>21.6 cm x 30.5 </a:t>
            </a:r>
            <a:r>
              <a:rPr lang="en-US" sz="2400" dirty="0" smtClean="0"/>
              <a:t>cm</a:t>
            </a:r>
          </a:p>
          <a:p>
            <a:pPr algn="ctr"/>
            <a:r>
              <a:rPr lang="en-US" sz="2400" dirty="0" smtClean="0"/>
              <a:t>February 2012</a:t>
            </a:r>
          </a:p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5562600"/>
            <a:ext cx="3256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Anthony Burgess</a:t>
            </a:r>
          </a:p>
          <a:p>
            <a:pPr algn="ctr"/>
            <a:r>
              <a:rPr lang="en-US" sz="2800" dirty="0" smtClean="0"/>
              <a:t>A Clock Work Orange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0px-Tom_Lea_-_2000_Yard_S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0"/>
            <a:ext cx="4131972" cy="5181600"/>
          </a:xfrm>
          <a:prstGeom prst="rect">
            <a:avLst/>
          </a:prstGeom>
        </p:spPr>
      </p:pic>
      <p:pic>
        <p:nvPicPr>
          <p:cNvPr id="5" name="Picture 4" descr="ewrdgfaertedgha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6800" cy="5167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1054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Mono Print</a:t>
            </a:r>
          </a:p>
          <a:p>
            <a:pPr algn="ctr"/>
            <a:r>
              <a:rPr lang="en-US" sz="2000" dirty="0" smtClean="0"/>
              <a:t>Acrylic and Transparency</a:t>
            </a:r>
          </a:p>
          <a:p>
            <a:pPr algn="ctr"/>
            <a:r>
              <a:rPr lang="en-US" sz="2000" dirty="0" smtClean="0"/>
              <a:t>21.6 cm x 30.5 cm</a:t>
            </a:r>
          </a:p>
          <a:p>
            <a:pPr algn="ctr"/>
            <a:r>
              <a:rPr lang="en-US" sz="2000" dirty="0" smtClean="0"/>
              <a:t>February 2012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vangogh_self-portrait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52400"/>
            <a:ext cx="3721100" cy="4838845"/>
          </a:xfrm>
          <a:prstGeom prst="rect">
            <a:avLst/>
          </a:prstGeom>
        </p:spPr>
      </p:pic>
      <p:pic>
        <p:nvPicPr>
          <p:cNvPr id="8" name="Picture 7" descr="554440_296768557074630_100002244630290_658380_209843232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4638675" cy="4219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800600"/>
            <a:ext cx="3048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Artist</a:t>
            </a:r>
          </a:p>
          <a:p>
            <a:pPr algn="ctr"/>
            <a:r>
              <a:rPr lang="en-US" sz="2400" dirty="0" smtClean="0"/>
              <a:t>Acrylic on Canvas</a:t>
            </a:r>
          </a:p>
          <a:p>
            <a:pPr algn="ctr"/>
            <a:r>
              <a:rPr lang="en-US" sz="2400" dirty="0" smtClean="0"/>
              <a:t>91.44 cm x 91.44 cm</a:t>
            </a:r>
          </a:p>
          <a:p>
            <a:pPr algn="ctr"/>
            <a:r>
              <a:rPr lang="en-US" sz="2400" dirty="0" smtClean="0"/>
              <a:t>March 2012</a:t>
            </a:r>
          </a:p>
          <a:p>
            <a:pPr algn="ctr"/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5410200"/>
            <a:ext cx="27758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Vincent Van Gogh</a:t>
            </a:r>
          </a:p>
          <a:p>
            <a:pPr algn="ctr"/>
            <a:r>
              <a:rPr lang="en-US" sz="2800" dirty="0" smtClean="0"/>
              <a:t>Self Portrait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457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4495800" cy="3430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257800"/>
            <a:ext cx="2719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Artist in the City</a:t>
            </a:r>
          </a:p>
          <a:p>
            <a:pPr algn="ctr"/>
            <a:r>
              <a:rPr lang="en-US" sz="2400" dirty="0" smtClean="0"/>
              <a:t>Acrylic on Canvas</a:t>
            </a:r>
          </a:p>
          <a:p>
            <a:pPr algn="ctr"/>
            <a:r>
              <a:rPr lang="en-US" sz="2400" dirty="0" smtClean="0"/>
              <a:t>91.44 cm x 91.44 </a:t>
            </a:r>
            <a:r>
              <a:rPr lang="en-US" sz="2400" dirty="0" smtClean="0"/>
              <a:t>cm</a:t>
            </a:r>
          </a:p>
          <a:p>
            <a:pPr algn="ctr"/>
            <a:r>
              <a:rPr lang="en-US" sz="2400" dirty="0" smtClean="0"/>
              <a:t>December 2011</a:t>
            </a:r>
          </a:p>
          <a:p>
            <a:endParaRPr lang="en-US" sz="2400" dirty="0"/>
          </a:p>
        </p:txBody>
      </p:sp>
      <p:pic>
        <p:nvPicPr>
          <p:cNvPr id="6" name="Picture 5" descr="Expressioni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609600"/>
            <a:ext cx="3657600" cy="4503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5486400"/>
            <a:ext cx="3940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Art Movement: Expressionism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lliam-Adolphe-Bouguereau-Portrait-of-a-young-girl-Oil-Pa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0"/>
            <a:ext cx="3793528" cy="4876800"/>
          </a:xfrm>
          <a:prstGeom prst="rect">
            <a:avLst/>
          </a:prstGeom>
        </p:spPr>
      </p:pic>
      <p:pic>
        <p:nvPicPr>
          <p:cNvPr id="6" name="Picture 5" descr="DSCN2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3886199" cy="4929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029200"/>
            <a:ext cx="29145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Morning Braid</a:t>
            </a:r>
          </a:p>
          <a:p>
            <a:pPr algn="ctr"/>
            <a:r>
              <a:rPr lang="en-US" sz="2400" dirty="0" smtClean="0"/>
              <a:t>Acrylic on Canvas</a:t>
            </a:r>
          </a:p>
          <a:p>
            <a:pPr algn="ctr"/>
            <a:r>
              <a:rPr lang="en-US" sz="2400" dirty="0" smtClean="0"/>
              <a:t>121.92cm x </a:t>
            </a:r>
            <a:r>
              <a:rPr lang="en-US" sz="2400" dirty="0" smtClean="0"/>
              <a:t>121.92cm</a:t>
            </a:r>
          </a:p>
          <a:p>
            <a:pPr algn="ctr"/>
            <a:r>
              <a:rPr lang="en-US" sz="2400" dirty="0" smtClean="0"/>
              <a:t>February 2012</a:t>
            </a:r>
          </a:p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46966" y="5257800"/>
            <a:ext cx="3838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William </a:t>
            </a:r>
            <a:r>
              <a:rPr lang="en-US" sz="2400" dirty="0" err="1" smtClean="0"/>
              <a:t>Adolphe</a:t>
            </a:r>
            <a:r>
              <a:rPr lang="en-US" sz="2400" dirty="0" smtClean="0"/>
              <a:t> </a:t>
            </a:r>
            <a:r>
              <a:rPr lang="en-US" sz="2400" dirty="0" err="1" smtClean="0"/>
              <a:t>Bouguereau</a:t>
            </a:r>
            <a:endParaRPr lang="en-US" sz="2400" dirty="0" smtClean="0"/>
          </a:p>
          <a:p>
            <a:pPr algn="ctr"/>
            <a:r>
              <a:rPr lang="en-US" sz="2400" dirty="0" smtClean="0"/>
              <a:t>Portrait of a young girl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lia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182" y="0"/>
            <a:ext cx="4258818" cy="3772219"/>
          </a:xfrm>
          <a:prstGeom prst="rect">
            <a:avLst/>
          </a:prstGeom>
        </p:spPr>
      </p:pic>
      <p:pic>
        <p:nvPicPr>
          <p:cNvPr id="6" name="Picture 5" descr="DSCN2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0"/>
            <a:ext cx="3962400" cy="5294441"/>
          </a:xfrm>
          <a:prstGeom prst="rect">
            <a:avLst/>
          </a:prstGeom>
        </p:spPr>
      </p:pic>
      <p:pic>
        <p:nvPicPr>
          <p:cNvPr id="10" name="Picture 9" descr="Monet_Corner_of_the_Garden_at_Montger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514600"/>
            <a:ext cx="4267200" cy="3000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5334000"/>
            <a:ext cx="27674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Statue in the Garden</a:t>
            </a:r>
          </a:p>
          <a:p>
            <a:pPr algn="ctr"/>
            <a:r>
              <a:rPr lang="en-US" sz="2400" dirty="0" smtClean="0"/>
              <a:t>Acrylic on Canvas</a:t>
            </a:r>
          </a:p>
          <a:p>
            <a:pPr algn="ctr"/>
            <a:r>
              <a:rPr lang="en-US" sz="2400" dirty="0" smtClean="0"/>
              <a:t>91.44 cm x 2.5 cm</a:t>
            </a:r>
            <a:endParaRPr lang="en-US" sz="2400" dirty="0" smtClean="0"/>
          </a:p>
          <a:p>
            <a:pPr algn="ctr"/>
            <a:r>
              <a:rPr lang="en-US" sz="2400" dirty="0" smtClean="0"/>
              <a:t>April 2012</a:t>
            </a:r>
          </a:p>
          <a:p>
            <a:pPr algn="ctr"/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5562600"/>
            <a:ext cx="434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Claude Monet</a:t>
            </a:r>
          </a:p>
          <a:p>
            <a:pPr algn="ctr"/>
            <a:r>
              <a:rPr lang="en-US" sz="2000" dirty="0" smtClean="0"/>
              <a:t>London, Houses of Parliament. The Sun Shining through the Fog</a:t>
            </a:r>
          </a:p>
          <a:p>
            <a:pPr algn="ctr"/>
            <a:r>
              <a:rPr lang="en-US" sz="2000" dirty="0" smtClean="0"/>
              <a:t>Corner of the Garden at </a:t>
            </a:r>
            <a:r>
              <a:rPr lang="en-US" sz="2000" dirty="0" err="1" smtClean="0"/>
              <a:t>Montgeron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N2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71950" cy="5562600"/>
          </a:xfrm>
          <a:prstGeom prst="rect">
            <a:avLst/>
          </a:prstGeom>
        </p:spPr>
      </p:pic>
      <p:pic>
        <p:nvPicPr>
          <p:cNvPr id="6" name="Picture 5" descr="edit-castle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1975" y="0"/>
            <a:ext cx="4772025" cy="556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2817" y="5562600"/>
            <a:ext cx="247920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Painted Fan</a:t>
            </a:r>
          </a:p>
          <a:p>
            <a:pPr algn="ctr"/>
            <a:r>
              <a:rPr lang="en-US" sz="2000" dirty="0" smtClean="0"/>
              <a:t>Acrylic and Cardboard</a:t>
            </a:r>
          </a:p>
          <a:p>
            <a:pPr algn="ctr"/>
            <a:r>
              <a:rPr lang="en-US" sz="2000" dirty="0" smtClean="0"/>
              <a:t>17.8cm x 17.8 cm</a:t>
            </a:r>
          </a:p>
          <a:p>
            <a:pPr algn="ctr"/>
            <a:r>
              <a:rPr lang="en-US" sz="2000" dirty="0" smtClean="0"/>
              <a:t>March 2012</a:t>
            </a: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29512" y="5791200"/>
            <a:ext cx="3761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Castle in the Sky</a:t>
            </a:r>
          </a:p>
          <a:p>
            <a:pPr algn="ctr"/>
            <a:r>
              <a:rPr lang="en-US" sz="2400" dirty="0" err="1" smtClean="0"/>
              <a:t>hayao</a:t>
            </a:r>
            <a:r>
              <a:rPr lang="en-US" sz="2400" dirty="0" smtClean="0"/>
              <a:t> </a:t>
            </a:r>
            <a:r>
              <a:rPr lang="en-US" sz="2400" dirty="0" err="1" smtClean="0"/>
              <a:t>miyazaki</a:t>
            </a:r>
            <a:r>
              <a:rPr lang="en-US" sz="2400" dirty="0" smtClean="0"/>
              <a:t>- </a:t>
            </a:r>
            <a:r>
              <a:rPr lang="en-US" sz="2400" dirty="0" smtClean="0"/>
              <a:t>studio </a:t>
            </a:r>
            <a:r>
              <a:rPr lang="en-US" sz="2400" dirty="0" err="1" smtClean="0"/>
              <a:t>ghibli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159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Art</dc:title>
  <dc:creator>Terah</dc:creator>
  <cp:lastModifiedBy>Terah</cp:lastModifiedBy>
  <cp:revision>34</cp:revision>
  <dcterms:created xsi:type="dcterms:W3CDTF">2012-05-12T19:40:03Z</dcterms:created>
  <dcterms:modified xsi:type="dcterms:W3CDTF">2012-05-15T02:33:52Z</dcterms:modified>
</cp:coreProperties>
</file>